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10.svg" ContentType="image/svg+xml"/>
  <Override PartName="/ppt/media/image12.svg" ContentType="image/svg+xml"/>
  <Override PartName="/ppt/media/image14.svg" ContentType="image/svg+xml"/>
  <Override PartName="/ppt/media/image16.svg" ContentType="image/svg+xml"/>
  <Override PartName="/ppt/media/image6.svg" ContentType="image/svg+xml"/>
  <Override PartName="/ppt/media/image8.svg" ContentType="image/svg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82" r:id="rId4"/>
    <p:sldId id="279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3ED"/>
    <a:srgbClr val="6CC4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49" autoAdjust="0"/>
    <p:restoredTop sz="94660"/>
  </p:normalViewPr>
  <p:slideViewPr>
    <p:cSldViewPr snapToGrid="0">
      <p:cViewPr varScale="1">
        <p:scale>
          <a:sx n="91" d="100"/>
          <a:sy n="91" d="100"/>
        </p:scale>
        <p:origin x="81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EF33-D610-4DAB-B885-11985FB7E50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AE9B-0BC3-4448-A41E-533DA187966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EF33-D610-4DAB-B885-11985FB7E50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AE9B-0BC3-4448-A41E-533DA187966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EF33-D610-4DAB-B885-11985FB7E50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AE9B-0BC3-4448-A41E-533DA187966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EF33-D610-4DAB-B885-11985FB7E50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AE9B-0BC3-4448-A41E-533DA187966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EF33-D610-4DAB-B885-11985FB7E50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AE9B-0BC3-4448-A41E-533DA187966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EF33-D610-4DAB-B885-11985FB7E506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AE9B-0BC3-4448-A41E-533DA187966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EF33-D610-4DAB-B885-11985FB7E506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AE9B-0BC3-4448-A41E-533DA187966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EF33-D610-4DAB-B885-11985FB7E506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AE9B-0BC3-4448-A41E-533DA187966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EF33-D610-4DAB-B885-11985FB7E506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AE9B-0BC3-4448-A41E-533DA187966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EF33-D610-4DAB-B885-11985FB7E506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AE9B-0BC3-4448-A41E-533DA187966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EF33-D610-4DAB-B885-11985FB7E506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AE9B-0BC3-4448-A41E-533DA187966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FEF33-D610-4DAB-B885-11985FB7E50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8AE9B-0BC3-4448-A41E-533DA1879668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svg"/><Relationship Id="rId7" Type="http://schemas.openxmlformats.org/officeDocument/2006/relationships/image" Target="../media/image7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hyperlink" Target="https://docs.simgos2.simpel.web.id/docs/instalasi/os/" TargetMode="External"/><Relationship Id="rId3" Type="http://schemas.openxmlformats.org/officeDocument/2006/relationships/hyperlink" Target="https://docs.simgos2.simpel.web.id/docs/konfigurasi/" TargetMode="External"/><Relationship Id="rId2" Type="http://schemas.openxmlformats.org/officeDocument/2006/relationships/hyperlink" Target="https://docs.simgos2.simpel.web.id/docs/pembaruan/ujicoba/" TargetMode="External"/><Relationship Id="rId18" Type="http://schemas.openxmlformats.org/officeDocument/2006/relationships/slideLayout" Target="../slideLayouts/slideLayout2.xml"/><Relationship Id="rId17" Type="http://schemas.openxmlformats.org/officeDocument/2006/relationships/hyperlink" Target="https://docs.simgos2.simpel.web.id/docs/instalasi/kebutuhan/" TargetMode="External"/><Relationship Id="rId16" Type="http://schemas.openxmlformats.org/officeDocument/2006/relationships/image" Target="../media/image16.svg"/><Relationship Id="rId15" Type="http://schemas.openxmlformats.org/officeDocument/2006/relationships/image" Target="../media/image15.png"/><Relationship Id="rId14" Type="http://schemas.openxmlformats.org/officeDocument/2006/relationships/image" Target="../media/image14.svg"/><Relationship Id="rId13" Type="http://schemas.openxmlformats.org/officeDocument/2006/relationships/image" Target="../media/image13.png"/><Relationship Id="rId12" Type="http://schemas.openxmlformats.org/officeDocument/2006/relationships/image" Target="../media/image12.svg"/><Relationship Id="rId11" Type="http://schemas.openxmlformats.org/officeDocument/2006/relationships/image" Target="../media/image11.png"/><Relationship Id="rId10" Type="http://schemas.openxmlformats.org/officeDocument/2006/relationships/image" Target="../media/image10.svg"/><Relationship Id="rId1" Type="http://schemas.openxmlformats.org/officeDocument/2006/relationships/hyperlink" Target="https://docs.simgos2.simpel.web.id/docs/instalasi/os/#setting-jaringan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162629" y="2705725"/>
            <a:ext cx="763451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dirty="0" err="1">
                <a:effectLst/>
                <a:latin typeface="Arial Rounded MT Bold" panose="020F0704030504030204" pitchFamily="34" charset="0"/>
                <a:ea typeface="Calibri" panose="020F0502020204030204" pitchFamily="34" charset="0"/>
              </a:rPr>
              <a:t>Instalasi</a:t>
            </a:r>
            <a:r>
              <a:rPr lang="en-GB" sz="240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</a:rPr>
              <a:t> </a:t>
            </a:r>
            <a:r>
              <a:rPr lang="en-GB" sz="2400" dirty="0" err="1">
                <a:effectLst/>
                <a:latin typeface="Arial Rounded MT Bold" panose="020F0704030504030204" pitchFamily="34" charset="0"/>
                <a:ea typeface="Calibri" panose="020F0502020204030204" pitchFamily="34" charset="0"/>
              </a:rPr>
              <a:t>Aplikasi</a:t>
            </a: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n-US" sz="4000" dirty="0">
                <a:solidFill>
                  <a:srgbClr val="00B3ED"/>
                </a:solidFill>
              </a:rPr>
              <a:t>SIM</a:t>
            </a:r>
            <a:r>
              <a:rPr lang="en-US" sz="4000" dirty="0">
                <a:solidFill>
                  <a:srgbClr val="6CC40E"/>
                </a:solidFill>
              </a:rPr>
              <a:t>GOS</a:t>
            </a:r>
            <a:endParaRPr lang="en-GB" sz="40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82331" y="98146"/>
            <a:ext cx="437262" cy="4372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24" y="90250"/>
            <a:ext cx="487279" cy="48727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330" y="90250"/>
            <a:ext cx="483081" cy="50307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b="18745"/>
          <a:stretch>
            <a:fillRect/>
          </a:stretch>
        </p:blipFill>
        <p:spPr>
          <a:xfrm>
            <a:off x="1745545" y="64435"/>
            <a:ext cx="745537" cy="50307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737784" y="5921162"/>
            <a:ext cx="232948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solidFill>
                  <a:srgbClr val="00B3ED"/>
                </a:solidFill>
              </a:rPr>
              <a:t>Hariansyah Erwin Noer</a:t>
            </a:r>
            <a:endParaRPr lang="en-US" dirty="0">
              <a:solidFill>
                <a:srgbClr val="00B3ED"/>
              </a:solidFill>
            </a:endParaRPr>
          </a:p>
          <a:p>
            <a:pPr algn="r"/>
            <a:r>
              <a:rPr lang="en-US" sz="1400" dirty="0">
                <a:solidFill>
                  <a:srgbClr val="6CC40E"/>
                </a:solidFill>
              </a:rPr>
              <a:t>Development Team Leader</a:t>
            </a:r>
            <a:endParaRPr lang="en-US" sz="1400" dirty="0">
              <a:solidFill>
                <a:srgbClr val="6CC40E"/>
              </a:solidFill>
            </a:endParaRPr>
          </a:p>
          <a:p>
            <a:pPr algn="r"/>
            <a:r>
              <a:rPr lang="en-US" sz="1200" dirty="0">
                <a:solidFill>
                  <a:srgbClr val="6CC40E"/>
                </a:solidFill>
              </a:rPr>
              <a:t>Bandung, 27 </a:t>
            </a:r>
            <a:r>
              <a:rPr lang="en-US" sz="1200" dirty="0" err="1">
                <a:solidFill>
                  <a:srgbClr val="6CC40E"/>
                </a:solidFill>
              </a:rPr>
              <a:t>Nopember</a:t>
            </a:r>
            <a:r>
              <a:rPr lang="en-US" sz="1200" dirty="0">
                <a:solidFill>
                  <a:srgbClr val="6CC40E"/>
                </a:solidFill>
              </a:rPr>
              <a:t> 2023</a:t>
            </a:r>
            <a:endParaRPr lang="en-US" sz="1200" dirty="0">
              <a:solidFill>
                <a:srgbClr val="6CC40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/>
          <p:nvPr/>
        </p:nvSpPr>
        <p:spPr>
          <a:xfrm>
            <a:off x="627082" y="417664"/>
            <a:ext cx="10984626" cy="1300314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algn="ctr"/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anose="020F0704030504030204" pitchFamily="34" charset="0"/>
              </a:rPr>
              <a:t>Web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anose="020F0704030504030204" pitchFamily="34" charset="0"/>
              </a:rPr>
              <a:t>Dokumentasi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US" sz="3200" dirty="0">
                <a:solidFill>
                  <a:srgbClr val="00B3ED"/>
                </a:solidFill>
              </a:rPr>
              <a:t>SIM</a:t>
            </a:r>
            <a:r>
              <a:rPr lang="en-US" sz="3200" dirty="0">
                <a:solidFill>
                  <a:srgbClr val="6CC40E"/>
                </a:solidFill>
              </a:rPr>
              <a:t>GOS</a:t>
            </a:r>
            <a:endParaRPr lang="en-US" sz="3200" dirty="0">
              <a:solidFill>
                <a:srgbClr val="6CC40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72884" y="2293648"/>
            <a:ext cx="1004434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Silahkan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ke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link Documentation: 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5400" dirty="0">
                <a:solidFill>
                  <a:schemeClr val="accent1">
                    <a:lumMod val="50000"/>
                  </a:schemeClr>
                </a:solidFill>
              </a:rPr>
              <a:t>https://docs.simgos2.simpel.web.id/docs</a:t>
            </a:r>
            <a:endParaRPr lang="en-US" sz="5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hlinkClick r:id="rId1"/>
          </p:cNvPr>
          <p:cNvSpPr txBox="1"/>
          <p:nvPr/>
        </p:nvSpPr>
        <p:spPr>
          <a:xfrm>
            <a:off x="6013710" y="2427912"/>
            <a:ext cx="17774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 err="1"/>
              <a:t>Konfigurasi</a:t>
            </a:r>
            <a:r>
              <a:rPr lang="en-US" sz="1400" dirty="0"/>
              <a:t> </a:t>
            </a:r>
            <a:r>
              <a:rPr lang="en-US" sz="1400" dirty="0" err="1"/>
              <a:t>Jaringan</a:t>
            </a:r>
            <a:endParaRPr lang="en-US" sz="1400" dirty="0"/>
          </a:p>
        </p:txBody>
      </p:sp>
      <p:sp>
        <p:nvSpPr>
          <p:cNvPr id="14" name="TextBox 13">
            <a:hlinkClick r:id="rId2"/>
          </p:cNvPr>
          <p:cNvSpPr txBox="1"/>
          <p:nvPr/>
        </p:nvSpPr>
        <p:spPr>
          <a:xfrm>
            <a:off x="6040878" y="4539058"/>
            <a:ext cx="177745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/>
              <a:t>Install/Update Simgos2</a:t>
            </a:r>
            <a:endParaRPr lang="en-US" sz="1400" dirty="0"/>
          </a:p>
        </p:txBody>
      </p:sp>
      <p:sp>
        <p:nvSpPr>
          <p:cNvPr id="15" name="TextBox 14">
            <a:hlinkClick r:id="rId3"/>
          </p:cNvPr>
          <p:cNvSpPr txBox="1"/>
          <p:nvPr/>
        </p:nvSpPr>
        <p:spPr>
          <a:xfrm>
            <a:off x="9550888" y="4506410"/>
            <a:ext cx="17774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 err="1"/>
              <a:t>Konfigurasi</a:t>
            </a:r>
            <a:r>
              <a:rPr lang="en-US" sz="1400" dirty="0"/>
              <a:t> Simgos2</a:t>
            </a:r>
            <a:endParaRPr lang="en-US" sz="1400" dirty="0"/>
          </a:p>
        </p:txBody>
      </p:sp>
      <p:cxnSp>
        <p:nvCxnSpPr>
          <p:cNvPr id="21" name="Connector: Elbow 20"/>
          <p:cNvCxnSpPr>
            <a:endCxn id="24" idx="3"/>
          </p:cNvCxnSpPr>
          <p:nvPr/>
        </p:nvCxnSpPr>
        <p:spPr>
          <a:xfrm rot="10800000" flipV="1">
            <a:off x="5008278" y="2104752"/>
            <a:ext cx="1490494" cy="10656"/>
          </a:xfrm>
          <a:prstGeom prst="bentConnector3">
            <a:avLst>
              <a:gd name="adj1" fmla="val 50000"/>
            </a:avLst>
          </a:prstGeom>
          <a:ln w="25400">
            <a:solidFill>
              <a:schemeClr val="accent4">
                <a:alpha val="75000"/>
              </a:schemeClr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hlinkClick r:id="rId4"/>
          </p:cNvPr>
          <p:cNvSpPr txBox="1"/>
          <p:nvPr/>
        </p:nvSpPr>
        <p:spPr>
          <a:xfrm>
            <a:off x="3644595" y="2459794"/>
            <a:ext cx="17774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/>
              <a:t>Install OS</a:t>
            </a:r>
            <a:endParaRPr lang="en-US" sz="1400" dirty="0"/>
          </a:p>
        </p:txBody>
      </p:sp>
      <p:pic>
        <p:nvPicPr>
          <p:cNvPr id="24" name="Graphic 23" descr="Optical disc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093878" y="1658208"/>
            <a:ext cx="914400" cy="914400"/>
          </a:xfrm>
          <a:prstGeom prst="rect">
            <a:avLst/>
          </a:prstGeom>
        </p:spPr>
      </p:pic>
      <p:pic>
        <p:nvPicPr>
          <p:cNvPr id="26" name="Graphic 25" descr="Wireless router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451556" y="1658208"/>
            <a:ext cx="914400" cy="914400"/>
          </a:xfrm>
          <a:prstGeom prst="rect">
            <a:avLst/>
          </a:prstGeom>
        </p:spPr>
      </p:pic>
      <p:pic>
        <p:nvPicPr>
          <p:cNvPr id="29" name="Graphic 28" descr="Single gear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932558" y="3745898"/>
            <a:ext cx="914400" cy="914400"/>
          </a:xfrm>
          <a:prstGeom prst="rect">
            <a:avLst/>
          </a:prstGeom>
        </p:spPr>
      </p:pic>
      <p:pic>
        <p:nvPicPr>
          <p:cNvPr id="31" name="Graphic 30" descr="Internet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449639" y="3751031"/>
            <a:ext cx="914400" cy="914400"/>
          </a:xfrm>
          <a:prstGeom prst="rect">
            <a:avLst/>
          </a:prstGeom>
        </p:spPr>
      </p:pic>
      <p:cxnSp>
        <p:nvCxnSpPr>
          <p:cNvPr id="32" name="Connector: Elbow 31"/>
          <p:cNvCxnSpPr>
            <a:stCxn id="31" idx="0"/>
            <a:endCxn id="13" idx="2"/>
          </p:cNvCxnSpPr>
          <p:nvPr/>
        </p:nvCxnSpPr>
        <p:spPr>
          <a:xfrm rot="16200000" flipV="1">
            <a:off x="6396967" y="3241158"/>
            <a:ext cx="1015342" cy="4403"/>
          </a:xfrm>
          <a:prstGeom prst="bentConnector3">
            <a:avLst>
              <a:gd name="adj1" fmla="val 50000"/>
            </a:avLst>
          </a:prstGeom>
          <a:ln w="25400">
            <a:solidFill>
              <a:schemeClr val="accent4">
                <a:alpha val="75000"/>
              </a:schemeClr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or: Elbow 34"/>
          <p:cNvCxnSpPr>
            <a:stCxn id="29" idx="1"/>
          </p:cNvCxnSpPr>
          <p:nvPr/>
        </p:nvCxnSpPr>
        <p:spPr>
          <a:xfrm rot="10800000">
            <a:off x="7364040" y="4203098"/>
            <a:ext cx="2568519" cy="1"/>
          </a:xfrm>
          <a:prstGeom prst="bentConnector3">
            <a:avLst>
              <a:gd name="adj1" fmla="val 50000"/>
            </a:avLst>
          </a:prstGeom>
          <a:ln w="25400">
            <a:solidFill>
              <a:schemeClr val="accent4">
                <a:alpha val="75000"/>
              </a:schemeClr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Graphic 36" descr="Motorcycl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932558" y="5453458"/>
            <a:ext cx="914400" cy="914400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9568305" y="6213969"/>
            <a:ext cx="17774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/>
              <a:t>Running </a:t>
            </a:r>
            <a:r>
              <a:rPr lang="en-US" sz="1400" dirty="0" err="1"/>
              <a:t>Aplikasi</a:t>
            </a:r>
            <a:endParaRPr lang="en-US" sz="1400" dirty="0"/>
          </a:p>
        </p:txBody>
      </p:sp>
      <p:cxnSp>
        <p:nvCxnSpPr>
          <p:cNvPr id="43" name="Connector: Elbow 42"/>
          <p:cNvCxnSpPr>
            <a:endCxn id="15" idx="2"/>
          </p:cNvCxnSpPr>
          <p:nvPr/>
        </p:nvCxnSpPr>
        <p:spPr>
          <a:xfrm rot="16200000" flipV="1">
            <a:off x="10059360" y="5194442"/>
            <a:ext cx="760511" cy="1"/>
          </a:xfrm>
          <a:prstGeom prst="bentConnector3">
            <a:avLst>
              <a:gd name="adj1" fmla="val 50000"/>
            </a:avLst>
          </a:prstGeom>
          <a:ln w="25400">
            <a:solidFill>
              <a:schemeClr val="accent4">
                <a:alpha val="75000"/>
              </a:schemeClr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or: Elbow 48"/>
          <p:cNvCxnSpPr>
            <a:stCxn id="14" idx="2"/>
            <a:endCxn id="37" idx="1"/>
          </p:cNvCxnSpPr>
          <p:nvPr/>
        </p:nvCxnSpPr>
        <p:spPr>
          <a:xfrm rot="16200000" flipH="1">
            <a:off x="8006891" y="3984991"/>
            <a:ext cx="848380" cy="3002954"/>
          </a:xfrm>
          <a:prstGeom prst="bentConnector2">
            <a:avLst/>
          </a:prstGeom>
          <a:ln w="25400">
            <a:solidFill>
              <a:schemeClr val="accent4">
                <a:alpha val="75000"/>
              </a:schemeClr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7316739" y="5952359"/>
            <a:ext cx="177745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/>
              <a:t>Update </a:t>
            </a:r>
            <a:r>
              <a:rPr lang="en-US" sz="1400" dirty="0" err="1"/>
              <a:t>Aplikasi</a:t>
            </a:r>
            <a:r>
              <a:rPr lang="en-US" sz="1400" dirty="0"/>
              <a:t> </a:t>
            </a:r>
            <a:r>
              <a:rPr lang="en-US" sz="1400" dirty="0" err="1"/>
              <a:t>Tersedia</a:t>
            </a:r>
            <a:endParaRPr lang="en-US" sz="1400" dirty="0"/>
          </a:p>
        </p:txBody>
      </p:sp>
      <p:sp>
        <p:nvSpPr>
          <p:cNvPr id="55" name="TextBox 54"/>
          <p:cNvSpPr txBox="1"/>
          <p:nvPr/>
        </p:nvSpPr>
        <p:spPr>
          <a:xfrm>
            <a:off x="2005875" y="296292"/>
            <a:ext cx="763451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</a:rPr>
              <a:t>Alur </a:t>
            </a:r>
            <a:r>
              <a:rPr lang="en-GB" sz="2400" dirty="0" err="1">
                <a:effectLst/>
                <a:latin typeface="Arial Rounded MT Bold" panose="020F0704030504030204" pitchFamily="34" charset="0"/>
                <a:ea typeface="Calibri" panose="020F0502020204030204" pitchFamily="34" charset="0"/>
              </a:rPr>
              <a:t>Instalasi</a:t>
            </a:r>
            <a:r>
              <a:rPr lang="en-GB" sz="240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</a:rPr>
              <a:t> </a:t>
            </a:r>
            <a:r>
              <a:rPr lang="en-GB" sz="2400" dirty="0" err="1">
                <a:effectLst/>
                <a:latin typeface="Arial Rounded MT Bold" panose="020F0704030504030204" pitchFamily="34" charset="0"/>
                <a:ea typeface="Calibri" panose="020F0502020204030204" pitchFamily="34" charset="0"/>
              </a:rPr>
              <a:t>Aplikasi</a:t>
            </a: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en-US" sz="4000" dirty="0">
                <a:solidFill>
                  <a:srgbClr val="00B3ED"/>
                </a:solidFill>
              </a:rPr>
              <a:t>SIM</a:t>
            </a:r>
            <a:r>
              <a:rPr lang="en-US" sz="4000" dirty="0">
                <a:solidFill>
                  <a:srgbClr val="6CC40E"/>
                </a:solidFill>
              </a:rPr>
              <a:t>GOS</a:t>
            </a:r>
            <a:endParaRPr lang="en-GB" sz="40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57" name="Graphic 56" descr="Computer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970129" y="1660094"/>
            <a:ext cx="914400" cy="914400"/>
          </a:xfrm>
          <a:prstGeom prst="rect">
            <a:avLst/>
          </a:prstGeom>
        </p:spPr>
      </p:pic>
      <p:sp>
        <p:nvSpPr>
          <p:cNvPr id="59" name="TextBox 58">
            <a:hlinkClick r:id="rId17"/>
          </p:cNvPr>
          <p:cNvSpPr txBox="1"/>
          <p:nvPr/>
        </p:nvSpPr>
        <p:spPr>
          <a:xfrm>
            <a:off x="1487111" y="2533420"/>
            <a:ext cx="177745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 err="1"/>
              <a:t>Kebutuhan</a:t>
            </a:r>
            <a:r>
              <a:rPr lang="en-US" sz="1400" dirty="0"/>
              <a:t> </a:t>
            </a:r>
            <a:r>
              <a:rPr lang="en-US" sz="1400" dirty="0" err="1"/>
              <a:t>Infrastruktur</a:t>
            </a:r>
            <a:endParaRPr lang="en-US" sz="1400" dirty="0"/>
          </a:p>
        </p:txBody>
      </p:sp>
      <p:cxnSp>
        <p:nvCxnSpPr>
          <p:cNvPr id="61" name="Connector: Elbow 60"/>
          <p:cNvCxnSpPr>
            <a:stCxn id="24" idx="1"/>
            <a:endCxn id="57" idx="3"/>
          </p:cNvCxnSpPr>
          <p:nvPr/>
        </p:nvCxnSpPr>
        <p:spPr>
          <a:xfrm rot="10800000" flipV="1">
            <a:off x="2884530" y="2115408"/>
            <a:ext cx="1209349" cy="1886"/>
          </a:xfrm>
          <a:prstGeom prst="bentConnector3">
            <a:avLst>
              <a:gd name="adj1" fmla="val 50000"/>
            </a:avLst>
          </a:prstGeom>
          <a:ln w="25400">
            <a:solidFill>
              <a:schemeClr val="accent4">
                <a:alpha val="75000"/>
              </a:schemeClr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609840" y="3429000"/>
            <a:ext cx="4582160" cy="0"/>
          </a:xfrm>
          <a:prstGeom prst="line">
            <a:avLst/>
          </a:prstGeom>
          <a:ln w="38100">
            <a:solidFill>
              <a:srgbClr val="BBFF0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7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TERIMA KASIH</a:t>
            </a:r>
            <a:endParaRPr lang="en-ID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-11575" y="3429000"/>
            <a:ext cx="4582160" cy="0"/>
          </a:xfrm>
          <a:prstGeom prst="line">
            <a:avLst/>
          </a:prstGeom>
          <a:ln w="38100">
            <a:solidFill>
              <a:srgbClr val="00B3E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360</Words>
  <Application>WPS Presentation</Application>
  <PresentationFormat>Widescreen</PresentationFormat>
  <Paragraphs>32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4" baseType="lpstr">
      <vt:lpstr>Arial</vt:lpstr>
      <vt:lpstr>SimSun</vt:lpstr>
      <vt:lpstr>Wingdings</vt:lpstr>
      <vt:lpstr>Arial Rounded MT Bold</vt:lpstr>
      <vt:lpstr>Calibri</vt:lpstr>
      <vt:lpstr>Arial</vt:lpstr>
      <vt:lpstr>Microsoft YaHei</vt:lpstr>
      <vt:lpstr>Arial Unicode MS</vt:lpstr>
      <vt:lpstr>Calibri Light</vt:lpstr>
      <vt:lpstr>Office Theme</vt:lpstr>
      <vt:lpstr>PowerPoint 演示文稿</vt:lpstr>
      <vt:lpstr>PowerPoint 演示文稿</vt:lpstr>
      <vt:lpstr>PowerPoint 演示文稿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Hariansyah Erwin Noer</dc:creator>
  <cp:lastModifiedBy>google1581733538</cp:lastModifiedBy>
  <cp:revision>195</cp:revision>
  <dcterms:created xsi:type="dcterms:W3CDTF">2023-04-09T06:25:00Z</dcterms:created>
  <dcterms:modified xsi:type="dcterms:W3CDTF">2023-12-05T08:54:31Z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6200303AC1D04A639DAC9744E18415AF_13</vt:lpwstr>
  </property>
  <property fmtid="{D5CDD505-2E9C-101B-9397-08002B2CF9AE}" pid="3" name="KSOProductBuildVer">
    <vt:lpwstr>1033-12.2.0.13306</vt:lpwstr>
  </property>
</Properties>
</file>