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0.svg" ContentType="image/svg+xml"/>
  <Override PartName="/ppt/media/image12.svg" ContentType="image/svg+xml"/>
  <Override PartName="/ppt/media/image14.svg" ContentType="image/svg+xml"/>
  <Override PartName="/ppt/media/image16.svg" ContentType="image/svg+xml"/>
  <Override PartName="/ppt/media/image6.svg" ContentType="image/svg+xml"/>
  <Override PartName="/ppt/media/image8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2" r:id="rId4"/>
    <p:sldId id="279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3ED"/>
    <a:srgbClr val="6CC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81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EF33-D610-4DAB-B885-11985FB7E50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AE9B-0BC3-4448-A41E-533DA187966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EF33-D610-4DAB-B885-11985FB7E50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AE9B-0BC3-4448-A41E-533DA187966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EF33-D610-4DAB-B885-11985FB7E50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AE9B-0BC3-4448-A41E-533DA187966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EF33-D610-4DAB-B885-11985FB7E50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AE9B-0BC3-4448-A41E-533DA187966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EF33-D610-4DAB-B885-11985FB7E50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AE9B-0BC3-4448-A41E-533DA187966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EF33-D610-4DAB-B885-11985FB7E50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AE9B-0BC3-4448-A41E-533DA187966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EF33-D610-4DAB-B885-11985FB7E506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AE9B-0BC3-4448-A41E-533DA187966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EF33-D610-4DAB-B885-11985FB7E506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AE9B-0BC3-4448-A41E-533DA187966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EF33-D610-4DAB-B885-11985FB7E506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AE9B-0BC3-4448-A41E-533DA187966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EF33-D610-4DAB-B885-11985FB7E50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AE9B-0BC3-4448-A41E-533DA187966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EF33-D610-4DAB-B885-11985FB7E50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AE9B-0BC3-4448-A41E-533DA187966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FEF33-D610-4DAB-B885-11985FB7E50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AE9B-0BC3-4448-A41E-533DA187966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svg"/><Relationship Id="rId7" Type="http://schemas.openxmlformats.org/officeDocument/2006/relationships/image" Target="../media/image7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hyperlink" Target="https://docs.simgos2.simpel.web.id/docs/instalasi/os/" TargetMode="External"/><Relationship Id="rId3" Type="http://schemas.openxmlformats.org/officeDocument/2006/relationships/hyperlink" Target="https://docs.simgos2.simpel.web.id/docs/konfigurasi/" TargetMode="External"/><Relationship Id="rId2" Type="http://schemas.openxmlformats.org/officeDocument/2006/relationships/hyperlink" Target="https://docs.simgos2.simpel.web.id/docs/pembaruan/ujicoba/" TargetMode="External"/><Relationship Id="rId18" Type="http://schemas.openxmlformats.org/officeDocument/2006/relationships/slideLayout" Target="../slideLayouts/slideLayout2.xml"/><Relationship Id="rId17" Type="http://schemas.openxmlformats.org/officeDocument/2006/relationships/hyperlink" Target="https://docs.simgos2.simpel.web.id/docs/instalasi/kebutuhan/" TargetMode="External"/><Relationship Id="rId16" Type="http://schemas.openxmlformats.org/officeDocument/2006/relationships/image" Target="../media/image16.svg"/><Relationship Id="rId15" Type="http://schemas.openxmlformats.org/officeDocument/2006/relationships/image" Target="../media/image15.png"/><Relationship Id="rId14" Type="http://schemas.openxmlformats.org/officeDocument/2006/relationships/image" Target="../media/image14.svg"/><Relationship Id="rId13" Type="http://schemas.openxmlformats.org/officeDocument/2006/relationships/image" Target="../media/image13.png"/><Relationship Id="rId12" Type="http://schemas.openxmlformats.org/officeDocument/2006/relationships/image" Target="../media/image12.svg"/><Relationship Id="rId11" Type="http://schemas.openxmlformats.org/officeDocument/2006/relationships/image" Target="../media/image11.png"/><Relationship Id="rId10" Type="http://schemas.openxmlformats.org/officeDocument/2006/relationships/image" Target="../media/image10.svg"/><Relationship Id="rId1" Type="http://schemas.openxmlformats.org/officeDocument/2006/relationships/hyperlink" Target="https://docs.simgos2.simpel.web.id/docs/instalasi/os/#setting-jaringa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62629" y="2705725"/>
            <a:ext cx="763451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 err="1">
                <a:effectLst/>
                <a:latin typeface="Arial Rounded MT Bold" panose="020F0704030504030204" pitchFamily="34" charset="0"/>
                <a:ea typeface="Calibri" panose="020F0502020204030204" pitchFamily="34" charset="0"/>
              </a:rPr>
              <a:t>Instalasi</a:t>
            </a:r>
            <a:r>
              <a:rPr lang="en-GB" sz="24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Arial Rounded MT Bold" panose="020F0704030504030204" pitchFamily="34" charset="0"/>
                <a:ea typeface="Calibri" panose="020F0502020204030204" pitchFamily="34" charset="0"/>
              </a:rPr>
              <a:t>Aplikasi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4000" dirty="0">
                <a:solidFill>
                  <a:srgbClr val="00B3ED"/>
                </a:solidFill>
              </a:rPr>
              <a:t>SIM</a:t>
            </a:r>
            <a:r>
              <a:rPr lang="en-US" sz="4000" dirty="0">
                <a:solidFill>
                  <a:srgbClr val="6CC40E"/>
                </a:solidFill>
              </a:rPr>
              <a:t>GOS</a:t>
            </a:r>
            <a:endParaRPr lang="en-GB" sz="4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82331" y="98146"/>
            <a:ext cx="437262" cy="4372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24" y="90250"/>
            <a:ext cx="487279" cy="4872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30" y="90250"/>
            <a:ext cx="483081" cy="5030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b="18745"/>
          <a:stretch>
            <a:fillRect/>
          </a:stretch>
        </p:blipFill>
        <p:spPr>
          <a:xfrm>
            <a:off x="1745545" y="64435"/>
            <a:ext cx="745537" cy="5030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37784" y="5921162"/>
            <a:ext cx="23294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rgbClr val="00B3ED"/>
                </a:solidFill>
              </a:rPr>
              <a:t>Hariansyah Erwin Noer</a:t>
            </a:r>
            <a:endParaRPr lang="en-US" dirty="0">
              <a:solidFill>
                <a:srgbClr val="00B3ED"/>
              </a:solidFill>
            </a:endParaRPr>
          </a:p>
          <a:p>
            <a:pPr algn="r"/>
            <a:r>
              <a:rPr lang="en-US" sz="1400" dirty="0">
                <a:solidFill>
                  <a:srgbClr val="6CC40E"/>
                </a:solidFill>
              </a:rPr>
              <a:t>Development Team Leader</a:t>
            </a:r>
            <a:endParaRPr lang="en-US" sz="1400" dirty="0">
              <a:solidFill>
                <a:srgbClr val="6CC40E"/>
              </a:solidFill>
            </a:endParaRPr>
          </a:p>
          <a:p>
            <a:pPr algn="r"/>
            <a:r>
              <a:rPr lang="en-US" sz="1200" dirty="0">
                <a:solidFill>
                  <a:srgbClr val="6CC40E"/>
                </a:solidFill>
              </a:rPr>
              <a:t>Bandung, 27 </a:t>
            </a:r>
            <a:r>
              <a:rPr lang="en-US" sz="1200" dirty="0" err="1">
                <a:solidFill>
                  <a:srgbClr val="6CC40E"/>
                </a:solidFill>
              </a:rPr>
              <a:t>Nopember</a:t>
            </a:r>
            <a:r>
              <a:rPr lang="en-US" sz="1200" dirty="0">
                <a:solidFill>
                  <a:srgbClr val="6CC40E"/>
                </a:solidFill>
              </a:rPr>
              <a:t> 2023</a:t>
            </a:r>
            <a:endParaRPr lang="en-US" sz="1200" dirty="0">
              <a:solidFill>
                <a:srgbClr val="6CC40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/>
          <p:nvPr/>
        </p:nvSpPr>
        <p:spPr>
          <a:xfrm>
            <a:off x="627082" y="417664"/>
            <a:ext cx="10984626" cy="1300314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algn="ctr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Web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Dokumentasi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sz="3200" dirty="0">
                <a:solidFill>
                  <a:srgbClr val="00B3ED"/>
                </a:solidFill>
              </a:rPr>
              <a:t>SIM</a:t>
            </a:r>
            <a:r>
              <a:rPr lang="en-US" sz="3200" dirty="0">
                <a:solidFill>
                  <a:srgbClr val="6CC40E"/>
                </a:solidFill>
              </a:rPr>
              <a:t>GOS</a:t>
            </a:r>
            <a:endParaRPr lang="en-US" sz="3200" dirty="0">
              <a:solidFill>
                <a:srgbClr val="6CC40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2884" y="2293648"/>
            <a:ext cx="100443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Silahkan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ke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link Documentation: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5400" dirty="0">
                <a:solidFill>
                  <a:schemeClr val="accent1">
                    <a:lumMod val="50000"/>
                  </a:schemeClr>
                </a:solidFill>
              </a:rPr>
              <a:t>https://docs.simgos2.simpel.web.id/docs</a:t>
            </a:r>
            <a:endParaRPr 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hlinkClick r:id="rId1"/>
          </p:cNvPr>
          <p:cNvSpPr txBox="1"/>
          <p:nvPr/>
        </p:nvSpPr>
        <p:spPr>
          <a:xfrm>
            <a:off x="6013710" y="2427912"/>
            <a:ext cx="17774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 err="1"/>
              <a:t>Konfigurasi</a:t>
            </a:r>
            <a:r>
              <a:rPr lang="en-US" sz="1400" dirty="0"/>
              <a:t> </a:t>
            </a:r>
            <a:r>
              <a:rPr lang="en-US" sz="1400" dirty="0" err="1"/>
              <a:t>Jaringan</a:t>
            </a:r>
            <a:endParaRPr lang="en-US" sz="1400" dirty="0"/>
          </a:p>
        </p:txBody>
      </p:sp>
      <p:sp>
        <p:nvSpPr>
          <p:cNvPr id="14" name="TextBox 13">
            <a:hlinkClick r:id="rId2"/>
          </p:cNvPr>
          <p:cNvSpPr txBox="1"/>
          <p:nvPr/>
        </p:nvSpPr>
        <p:spPr>
          <a:xfrm>
            <a:off x="6040878" y="4539058"/>
            <a:ext cx="17774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Install/Update Simgos2</a:t>
            </a:r>
            <a:endParaRPr lang="en-US" sz="1400" dirty="0"/>
          </a:p>
        </p:txBody>
      </p:sp>
      <p:sp>
        <p:nvSpPr>
          <p:cNvPr id="15" name="TextBox 14">
            <a:hlinkClick r:id="rId3"/>
          </p:cNvPr>
          <p:cNvSpPr txBox="1"/>
          <p:nvPr/>
        </p:nvSpPr>
        <p:spPr>
          <a:xfrm>
            <a:off x="9550888" y="4506410"/>
            <a:ext cx="17774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 err="1"/>
              <a:t>Konfigurasi</a:t>
            </a:r>
            <a:r>
              <a:rPr lang="en-US" sz="1400" dirty="0"/>
              <a:t> Simgos2</a:t>
            </a:r>
            <a:endParaRPr lang="en-US" sz="1400" dirty="0"/>
          </a:p>
        </p:txBody>
      </p:sp>
      <p:cxnSp>
        <p:nvCxnSpPr>
          <p:cNvPr id="21" name="Connector: Elbow 20"/>
          <p:cNvCxnSpPr>
            <a:endCxn id="24" idx="3"/>
          </p:cNvCxnSpPr>
          <p:nvPr/>
        </p:nvCxnSpPr>
        <p:spPr>
          <a:xfrm rot="10800000" flipV="1">
            <a:off x="5008278" y="2104752"/>
            <a:ext cx="1490494" cy="10656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4">
                <a:alpha val="75000"/>
              </a:schemeClr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hlinkClick r:id="rId4"/>
          </p:cNvPr>
          <p:cNvSpPr txBox="1"/>
          <p:nvPr/>
        </p:nvSpPr>
        <p:spPr>
          <a:xfrm>
            <a:off x="3644595" y="2459794"/>
            <a:ext cx="17774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Install OS</a:t>
            </a:r>
            <a:endParaRPr lang="en-US" sz="1400" dirty="0"/>
          </a:p>
        </p:txBody>
      </p:sp>
      <p:pic>
        <p:nvPicPr>
          <p:cNvPr id="24" name="Graphic 23" descr="Optical disc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93878" y="1658208"/>
            <a:ext cx="914400" cy="914400"/>
          </a:xfrm>
          <a:prstGeom prst="rect">
            <a:avLst/>
          </a:prstGeom>
        </p:spPr>
      </p:pic>
      <p:pic>
        <p:nvPicPr>
          <p:cNvPr id="26" name="Graphic 25" descr="Wireless router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51556" y="1658208"/>
            <a:ext cx="914400" cy="914400"/>
          </a:xfrm>
          <a:prstGeom prst="rect">
            <a:avLst/>
          </a:prstGeom>
        </p:spPr>
      </p:pic>
      <p:pic>
        <p:nvPicPr>
          <p:cNvPr id="29" name="Graphic 28" descr="Single gear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932558" y="3745898"/>
            <a:ext cx="914400" cy="914400"/>
          </a:xfrm>
          <a:prstGeom prst="rect">
            <a:avLst/>
          </a:prstGeom>
        </p:spPr>
      </p:pic>
      <p:pic>
        <p:nvPicPr>
          <p:cNvPr id="31" name="Graphic 30" descr="Internet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49639" y="3751031"/>
            <a:ext cx="914400" cy="914400"/>
          </a:xfrm>
          <a:prstGeom prst="rect">
            <a:avLst/>
          </a:prstGeom>
        </p:spPr>
      </p:pic>
      <p:cxnSp>
        <p:nvCxnSpPr>
          <p:cNvPr id="32" name="Connector: Elbow 31"/>
          <p:cNvCxnSpPr>
            <a:stCxn id="31" idx="0"/>
            <a:endCxn id="13" idx="2"/>
          </p:cNvCxnSpPr>
          <p:nvPr/>
        </p:nvCxnSpPr>
        <p:spPr>
          <a:xfrm rot="16200000" flipV="1">
            <a:off x="6396967" y="3241158"/>
            <a:ext cx="1015342" cy="4403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4">
                <a:alpha val="75000"/>
              </a:schemeClr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/>
          <p:cNvCxnSpPr>
            <a:stCxn id="29" idx="1"/>
          </p:cNvCxnSpPr>
          <p:nvPr/>
        </p:nvCxnSpPr>
        <p:spPr>
          <a:xfrm rot="10800000">
            <a:off x="7364040" y="4203098"/>
            <a:ext cx="2568519" cy="1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4">
                <a:alpha val="75000"/>
              </a:schemeClr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phic 36" descr="Motorcycl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932558" y="5453458"/>
            <a:ext cx="914400" cy="91440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9568305" y="6213969"/>
            <a:ext cx="17774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Running </a:t>
            </a:r>
            <a:r>
              <a:rPr lang="en-US" sz="1400" dirty="0" err="1"/>
              <a:t>Aplikasi</a:t>
            </a:r>
            <a:endParaRPr lang="en-US" sz="1400" dirty="0"/>
          </a:p>
        </p:txBody>
      </p:sp>
      <p:cxnSp>
        <p:nvCxnSpPr>
          <p:cNvPr id="43" name="Connector: Elbow 42"/>
          <p:cNvCxnSpPr>
            <a:endCxn id="15" idx="2"/>
          </p:cNvCxnSpPr>
          <p:nvPr/>
        </p:nvCxnSpPr>
        <p:spPr>
          <a:xfrm rot="16200000" flipV="1">
            <a:off x="10059360" y="5194442"/>
            <a:ext cx="760511" cy="1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4">
                <a:alpha val="75000"/>
              </a:schemeClr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Elbow 48"/>
          <p:cNvCxnSpPr>
            <a:stCxn id="14" idx="2"/>
            <a:endCxn id="37" idx="1"/>
          </p:cNvCxnSpPr>
          <p:nvPr/>
        </p:nvCxnSpPr>
        <p:spPr>
          <a:xfrm rot="16200000" flipH="1">
            <a:off x="8006891" y="3984991"/>
            <a:ext cx="848380" cy="3002954"/>
          </a:xfrm>
          <a:prstGeom prst="bentConnector2">
            <a:avLst/>
          </a:prstGeom>
          <a:ln w="25400">
            <a:solidFill>
              <a:schemeClr val="accent4">
                <a:alpha val="75000"/>
              </a:schemeClr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316739" y="5952359"/>
            <a:ext cx="17774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Update </a:t>
            </a:r>
            <a:r>
              <a:rPr lang="en-US" sz="1400" dirty="0" err="1"/>
              <a:t>Aplikasi</a:t>
            </a:r>
            <a:r>
              <a:rPr lang="en-US" sz="1400" dirty="0"/>
              <a:t> </a:t>
            </a:r>
            <a:r>
              <a:rPr lang="en-US" sz="1400" dirty="0" err="1"/>
              <a:t>Tersedia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2005875" y="296292"/>
            <a:ext cx="763451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</a:rPr>
              <a:t>Alur </a:t>
            </a:r>
            <a:r>
              <a:rPr lang="en-GB" sz="2400" dirty="0" err="1">
                <a:effectLst/>
                <a:latin typeface="Arial Rounded MT Bold" panose="020F0704030504030204" pitchFamily="34" charset="0"/>
                <a:ea typeface="Calibri" panose="020F0502020204030204" pitchFamily="34" charset="0"/>
              </a:rPr>
              <a:t>Instalasi</a:t>
            </a:r>
            <a:r>
              <a:rPr lang="en-GB" sz="24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Arial Rounded MT Bold" panose="020F0704030504030204" pitchFamily="34" charset="0"/>
                <a:ea typeface="Calibri" panose="020F0502020204030204" pitchFamily="34" charset="0"/>
              </a:rPr>
              <a:t>Aplikasi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4000" dirty="0">
                <a:solidFill>
                  <a:srgbClr val="00B3ED"/>
                </a:solidFill>
              </a:rPr>
              <a:t>SIM</a:t>
            </a:r>
            <a:r>
              <a:rPr lang="en-US" sz="4000" dirty="0">
                <a:solidFill>
                  <a:srgbClr val="6CC40E"/>
                </a:solidFill>
              </a:rPr>
              <a:t>GOS</a:t>
            </a:r>
            <a:endParaRPr lang="en-GB" sz="4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57" name="Graphic 56" descr="Computer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970129" y="1660094"/>
            <a:ext cx="914400" cy="914400"/>
          </a:xfrm>
          <a:prstGeom prst="rect">
            <a:avLst/>
          </a:prstGeom>
        </p:spPr>
      </p:pic>
      <p:sp>
        <p:nvSpPr>
          <p:cNvPr id="59" name="TextBox 58">
            <a:hlinkClick r:id="rId17"/>
          </p:cNvPr>
          <p:cNvSpPr txBox="1"/>
          <p:nvPr/>
        </p:nvSpPr>
        <p:spPr>
          <a:xfrm>
            <a:off x="1487111" y="2533420"/>
            <a:ext cx="17774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 err="1"/>
              <a:t>Kebutuhan</a:t>
            </a:r>
            <a:r>
              <a:rPr lang="en-US" sz="1400" dirty="0"/>
              <a:t> </a:t>
            </a:r>
            <a:r>
              <a:rPr lang="en-US" sz="1400" dirty="0" err="1"/>
              <a:t>Infrastruktur</a:t>
            </a:r>
            <a:endParaRPr lang="en-US" sz="1400" dirty="0"/>
          </a:p>
        </p:txBody>
      </p:sp>
      <p:cxnSp>
        <p:nvCxnSpPr>
          <p:cNvPr id="61" name="Connector: Elbow 60"/>
          <p:cNvCxnSpPr>
            <a:stCxn id="24" idx="1"/>
            <a:endCxn id="57" idx="3"/>
          </p:cNvCxnSpPr>
          <p:nvPr/>
        </p:nvCxnSpPr>
        <p:spPr>
          <a:xfrm rot="10800000" flipV="1">
            <a:off x="2884530" y="2115408"/>
            <a:ext cx="1209349" cy="1886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4">
                <a:alpha val="75000"/>
              </a:schemeClr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09840" y="3429000"/>
            <a:ext cx="4582160" cy="0"/>
          </a:xfrm>
          <a:prstGeom prst="line">
            <a:avLst/>
          </a:prstGeom>
          <a:ln w="38100">
            <a:solidFill>
              <a:srgbClr val="BBFF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7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TERIMA KASIH</a:t>
            </a:r>
            <a:endParaRPr lang="en-ID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-11575" y="3429000"/>
            <a:ext cx="4582160" cy="0"/>
          </a:xfrm>
          <a:prstGeom prst="line">
            <a:avLst/>
          </a:prstGeom>
          <a:ln w="38100">
            <a:solidFill>
              <a:srgbClr val="00B3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WPS Presentation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SimSun</vt:lpstr>
      <vt:lpstr>Wingdings</vt:lpstr>
      <vt:lpstr>Arial Rounded MT Bold</vt:lpstr>
      <vt:lpstr>Calibri</vt:lpstr>
      <vt:lpstr>Arial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PowerPoint 演示文稿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Hariansyah Erwin Noer</dc:creator>
  <cp:lastModifiedBy>google1581733538</cp:lastModifiedBy>
  <cp:revision>195</cp:revision>
  <dcterms:created xsi:type="dcterms:W3CDTF">2023-04-09T06:25:00Z</dcterms:created>
  <dcterms:modified xsi:type="dcterms:W3CDTF">2023-12-05T08:54:31Z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6200303AC1D04A639DAC9744E18415AF_13</vt:lpwstr>
  </property>
  <property fmtid="{D5CDD505-2E9C-101B-9397-08002B2CF9AE}" pid="3" name="KSOProductBuildVer">
    <vt:lpwstr>1033-12.2.0.13306</vt:lpwstr>
  </property>
</Properties>
</file>